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56" r:id="rId5"/>
    <p:sldId id="430" r:id="rId6"/>
    <p:sldId id="455" r:id="rId7"/>
    <p:sldId id="456" r:id="rId8"/>
    <p:sldId id="454" r:id="rId9"/>
    <p:sldId id="448" r:id="rId10"/>
    <p:sldId id="449" r:id="rId11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9" orient="horz" pos="3748" userDrawn="1">
          <p15:clr>
            <a:srgbClr val="A4A3A4"/>
          </p15:clr>
        </p15:guide>
        <p15:guide id="10" pos="612" userDrawn="1">
          <p15:clr>
            <a:srgbClr val="A4A3A4"/>
          </p15:clr>
        </p15:guide>
        <p15:guide id="11" pos="2313" userDrawn="1">
          <p15:clr>
            <a:srgbClr val="A4A3A4"/>
          </p15:clr>
        </p15:guide>
        <p15:guide id="12" pos="40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C2E"/>
    <a:srgbClr val="0606BA"/>
    <a:srgbClr val="0000FF"/>
    <a:srgbClr val="4F8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806" y="114"/>
      </p:cViewPr>
      <p:guideLst>
        <p:guide pos="2880"/>
        <p:guide orient="horz" pos="346"/>
        <p:guide orient="horz" pos="572"/>
        <p:guide orient="horz" pos="2160"/>
        <p:guide orient="horz" pos="3748"/>
        <p:guide pos="612"/>
        <p:guide pos="2313"/>
        <p:guide pos="40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C361DE0-EB93-4B56-9C9E-8455F494C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71448F6-0E22-49EF-B5D8-5C39913A1E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9A0D1-18D6-4300-B6A8-4876DB371021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388A14E-E2E2-44A6-BF69-2B1FA1DB9B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7107CDA-368B-45EC-A591-01979A5DFC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2116A-E895-4EB1-83C6-6980CB8E2A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188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72901-70C2-4194-BCDE-8B1634D75B5E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2BBCA-62D0-4223-8CC5-1688907197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96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988421C7-4457-43F6-86B4-C263CCB10919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7B171D4-CBFD-4012-AC44-0083BAF7E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83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21C7-4457-43F6-86B4-C263CCB10919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63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21C7-4457-43F6-86B4-C263CCB10919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5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21C7-4457-43F6-86B4-C263CCB10919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51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21C7-4457-43F6-86B4-C263CCB10919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45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21C7-4457-43F6-86B4-C263CCB10919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06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21C7-4457-43F6-86B4-C263CCB10919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76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21C7-4457-43F6-86B4-C263CCB10919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9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21C7-4457-43F6-86B4-C263CCB10919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70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21C7-4457-43F6-86B4-C263CCB10919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78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터치하십시오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21C7-4457-43F6-86B4-C263CCB10919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09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853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89200"/>
            <a:ext cx="7886700" cy="400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3683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421C7-4457-43F6-86B4-C263CCB10919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3683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7463" y="5226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171D4-CBFD-4012-AC44-0083BAF7ED2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2E2DBE3-4206-42C8-BFD5-95E25EE3687B}"/>
              </a:ext>
            </a:extLst>
          </p:cNvPr>
          <p:cNvCxnSpPr>
            <a:cxnSpLocks/>
          </p:cNvCxnSpPr>
          <p:nvPr userDrawn="1"/>
        </p:nvCxnSpPr>
        <p:spPr>
          <a:xfrm>
            <a:off x="719138" y="908050"/>
            <a:ext cx="77057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B157007-7093-4EF8-8DFF-E5B489E8F9EF}"/>
              </a:ext>
            </a:extLst>
          </p:cNvPr>
          <p:cNvCxnSpPr>
            <a:cxnSpLocks/>
          </p:cNvCxnSpPr>
          <p:nvPr userDrawn="1"/>
        </p:nvCxnSpPr>
        <p:spPr>
          <a:xfrm>
            <a:off x="719138" y="6569075"/>
            <a:ext cx="77057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06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3831251" y="5584309"/>
            <a:ext cx="1481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2023</a:t>
            </a:r>
            <a:r>
              <a:rPr lang="ko-KR" altLang="en-US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년 </a:t>
            </a:r>
            <a:r>
              <a:rPr lang="en-US" altLang="ko-KR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12</a:t>
            </a:r>
            <a:r>
              <a:rPr lang="ko-KR" altLang="en-US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월</a:t>
            </a:r>
            <a:endParaRPr lang="en-US" altLang="ko-KR">
              <a:solidFill>
                <a:prstClr val="black"/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pPr algn="ctr"/>
            <a:r>
              <a:rPr lang="ko-KR" altLang="en-US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위즈돔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45A9E-C628-4D06-872B-D7DA3EDCC2E8}"/>
              </a:ext>
            </a:extLst>
          </p:cNvPr>
          <p:cNvSpPr txBox="1"/>
          <p:nvPr/>
        </p:nvSpPr>
        <p:spPr>
          <a:xfrm>
            <a:off x="0" y="2183735"/>
            <a:ext cx="9144000" cy="646331"/>
          </a:xfrm>
          <a:prstGeom prst="rect">
            <a:avLst/>
          </a:prstGeom>
          <a:noFill/>
          <a:effectLst>
            <a:glow rad="190500">
              <a:schemeClr val="accent1">
                <a:alpha val="9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한국앤컴퍼니 셔틀버스 앱 </a:t>
            </a:r>
            <a:r>
              <a:rPr lang="ko-KR" altLang="en-US" sz="3600" b="1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사용자 매뉴얼</a:t>
            </a:r>
          </a:p>
        </p:txBody>
      </p:sp>
    </p:spTree>
    <p:extLst>
      <p:ext uri="{BB962C8B-B14F-4D97-AF65-F5344CB8AC3E}">
        <p14:creationId xmlns:p14="http://schemas.microsoft.com/office/powerpoint/2010/main" val="382337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cxnSpLocks/>
          </p:cNvCxnSpPr>
          <p:nvPr/>
        </p:nvCxnSpPr>
        <p:spPr>
          <a:xfrm>
            <a:off x="1364813" y="1656273"/>
            <a:ext cx="0" cy="36230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16653" y="1924474"/>
            <a:ext cx="53224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>
                <a:latin typeface="뫼비우스 Bold" panose="02000500000000000000" pitchFamily="2" charset="-127"/>
                <a:ea typeface="뫼비우스 Bold" panose="02000500000000000000" pitchFamily="2" charset="-127"/>
              </a:rPr>
              <a:t>한국앤컴퍼니 셔틀버스 앱 다운로드 방법</a:t>
            </a:r>
            <a:endParaRPr lang="en-US" altLang="ko-KR" sz="200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endParaRPr lang="en-US" altLang="ko-KR" sz="200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r>
              <a:rPr lang="ko-KR" altLang="en-US" sz="2000">
                <a:latin typeface="뫼비우스 Bold" panose="02000500000000000000" pitchFamily="2" charset="-127"/>
                <a:ea typeface="뫼비우스 Bold" panose="02000500000000000000" pitchFamily="2" charset="-127"/>
              </a:rPr>
              <a:t>회원가입 </a:t>
            </a:r>
            <a:r>
              <a:rPr lang="ko-KR" altLang="en-US" sz="2000" dirty="0">
                <a:latin typeface="뫼비우스 Bold" panose="02000500000000000000" pitchFamily="2" charset="-127"/>
                <a:ea typeface="뫼비우스 Bold" panose="02000500000000000000" pitchFamily="2" charset="-127"/>
              </a:rPr>
              <a:t>및 로그인</a:t>
            </a:r>
            <a:endParaRPr lang="en-US" altLang="ko-KR" sz="20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endParaRPr lang="en-US" altLang="ko-KR" sz="20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r>
              <a:rPr lang="ko-KR" altLang="en-US" sz="2000" dirty="0">
                <a:latin typeface="뫼비우스 Bold" panose="02000500000000000000" pitchFamily="2" charset="-127"/>
                <a:ea typeface="뫼비우스 Bold" panose="02000500000000000000" pitchFamily="2" charset="-127"/>
              </a:rPr>
              <a:t>노선검색 </a:t>
            </a:r>
            <a:r>
              <a:rPr lang="ko-KR" altLang="en-US" sz="2000">
                <a:latin typeface="뫼비우스 Bold" panose="02000500000000000000" pitchFamily="2" charset="-127"/>
                <a:ea typeface="뫼비우스 Bold" panose="02000500000000000000" pitchFamily="2" charset="-127"/>
              </a:rPr>
              <a:t>및 즐겨찾기 추가 </a:t>
            </a:r>
            <a:r>
              <a:rPr lang="en-US" altLang="ko-KR" sz="2000">
                <a:latin typeface="뫼비우스 Bold" panose="02000500000000000000" pitchFamily="2" charset="-127"/>
                <a:ea typeface="뫼비우스 Bold" panose="02000500000000000000" pitchFamily="2" charset="-127"/>
              </a:rPr>
              <a:t>/ </a:t>
            </a:r>
            <a:r>
              <a:rPr lang="ko-KR" altLang="en-US" sz="2000">
                <a:latin typeface="뫼비우스 Bold" panose="02000500000000000000" pitchFamily="2" charset="-127"/>
                <a:ea typeface="뫼비우스 Bold" panose="02000500000000000000" pitchFamily="2" charset="-127"/>
              </a:rPr>
              <a:t>실시간 위치 확인</a:t>
            </a:r>
            <a:br>
              <a:rPr lang="en-US" altLang="ko-KR" sz="2000" dirty="0">
                <a:latin typeface="뫼비우스 Bold" panose="02000500000000000000" pitchFamily="2" charset="-127"/>
                <a:ea typeface="뫼비우스 Bold" panose="02000500000000000000" pitchFamily="2" charset="-127"/>
              </a:rPr>
            </a:br>
            <a:endParaRPr lang="en-US" altLang="ko-KR" sz="20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r>
              <a:rPr lang="ko-KR" altLang="en-US" sz="2000">
                <a:latin typeface="뫼비우스 Bold" panose="02000500000000000000" pitchFamily="2" charset="-127"/>
                <a:ea typeface="뫼비우스 Bold" panose="02000500000000000000" pitchFamily="2" charset="-127"/>
              </a:rPr>
              <a:t>차량탑승 및 서비스 평가</a:t>
            </a:r>
            <a:endParaRPr lang="en-US" altLang="ko-KR" sz="20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endParaRPr lang="en-US" altLang="ko-KR" sz="20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r>
              <a:rPr lang="en-US" altLang="ko-KR" sz="2000" dirty="0">
                <a:latin typeface="뫼비우스 Bold" panose="02000500000000000000" pitchFamily="2" charset="-127"/>
                <a:ea typeface="뫼비우스 Bold" panose="02000500000000000000" pitchFamily="2" charset="-127"/>
              </a:rPr>
              <a:t>Q</a:t>
            </a:r>
            <a:r>
              <a:rPr lang="en-US" altLang="ko-KR" sz="2000">
                <a:latin typeface="뫼비우스 Bold" panose="02000500000000000000" pitchFamily="2" charset="-127"/>
                <a:ea typeface="뫼비우스 Bold" panose="02000500000000000000" pitchFamily="2" charset="-127"/>
              </a:rPr>
              <a:t>&amp;A</a:t>
            </a:r>
            <a:endParaRPr lang="en-US" altLang="ko-KR" sz="20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15926-2A4D-4DAD-885C-D00B80AD7F55}"/>
              </a:ext>
            </a:extLst>
          </p:cNvPr>
          <p:cNvSpPr txBox="1"/>
          <p:nvPr/>
        </p:nvSpPr>
        <p:spPr>
          <a:xfrm>
            <a:off x="7232778" y="1924474"/>
            <a:ext cx="10588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뫼비우스 Bold" panose="02000500000000000000" pitchFamily="2" charset="-127"/>
                <a:ea typeface="뫼비우스 Bold" panose="02000500000000000000" pitchFamily="2" charset="-127"/>
              </a:rPr>
              <a:t>3P</a:t>
            </a:r>
          </a:p>
          <a:p>
            <a:endParaRPr lang="en-US" altLang="ko-KR" sz="200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r>
              <a:rPr lang="en-US" altLang="ko-KR" sz="2000">
                <a:latin typeface="뫼비우스 Bold" panose="02000500000000000000" pitchFamily="2" charset="-127"/>
                <a:ea typeface="뫼비우스 Bold" panose="02000500000000000000" pitchFamily="2" charset="-127"/>
              </a:rPr>
              <a:t>4P</a:t>
            </a:r>
            <a:endParaRPr lang="en-US" altLang="ko-KR" sz="20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endParaRPr lang="en-US" altLang="ko-KR" sz="20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r>
              <a:rPr lang="en-US" altLang="ko-KR" sz="2000" dirty="0">
                <a:latin typeface="뫼비우스 Bold" panose="02000500000000000000" pitchFamily="2" charset="-127"/>
                <a:ea typeface="뫼비우스 Bold" panose="02000500000000000000" pitchFamily="2" charset="-127"/>
              </a:rPr>
              <a:t>5</a:t>
            </a:r>
            <a:r>
              <a:rPr lang="en-US" altLang="ko-KR" sz="2000">
                <a:latin typeface="뫼비우스 Bold" panose="02000500000000000000" pitchFamily="2" charset="-127"/>
                <a:ea typeface="뫼비우스 Bold" panose="02000500000000000000" pitchFamily="2" charset="-127"/>
              </a:rPr>
              <a:t>P</a:t>
            </a:r>
            <a:endParaRPr lang="en-US" altLang="ko-KR" sz="20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endParaRPr lang="en-US" altLang="ko-KR" sz="20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r>
              <a:rPr lang="en-US" altLang="ko-KR" sz="2000" dirty="0">
                <a:latin typeface="뫼비우스 Bold" panose="02000500000000000000" pitchFamily="2" charset="-127"/>
                <a:ea typeface="뫼비우스 Bold" panose="02000500000000000000" pitchFamily="2" charset="-127"/>
              </a:rPr>
              <a:t>6</a:t>
            </a:r>
            <a:r>
              <a:rPr lang="en-US" altLang="ko-KR" sz="2000">
                <a:latin typeface="뫼비우스 Bold" panose="02000500000000000000" pitchFamily="2" charset="-127"/>
                <a:ea typeface="뫼비우스 Bold" panose="02000500000000000000" pitchFamily="2" charset="-127"/>
              </a:rPr>
              <a:t>P</a:t>
            </a:r>
            <a:endParaRPr lang="en-US" altLang="ko-KR" sz="20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endParaRPr lang="en-US" altLang="ko-KR" sz="20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r>
              <a:rPr lang="en-US" altLang="ko-KR" sz="2000">
                <a:latin typeface="뫼비우스 Bold" panose="02000500000000000000" pitchFamily="2" charset="-127"/>
                <a:ea typeface="뫼비우스 Bold" panose="02000500000000000000" pitchFamily="2" charset="-127"/>
              </a:rPr>
              <a:t>7P</a:t>
            </a:r>
            <a:endParaRPr lang="en-US" altLang="ko-KR" sz="20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endParaRPr lang="en-US" altLang="ko-KR" sz="20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6" name="그림 5" descr="텍스트, 폰트, 로고, 디자인이(가) 표시된 사진&#10;&#10;자동 생성된 설명">
            <a:extLst>
              <a:ext uri="{FF2B5EF4-FFF2-40B4-BE49-F238E27FC236}">
                <a16:creationId xmlns:a16="http://schemas.microsoft.com/office/drawing/2014/main" id="{78ED3B34-FABB-9AA6-47F5-5AC343472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13" y="331237"/>
            <a:ext cx="3403660" cy="119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4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CF2364E8-3B14-4434-8CBA-46E1088BC092}"/>
              </a:ext>
            </a:extLst>
          </p:cNvPr>
          <p:cNvSpPr/>
          <p:nvPr/>
        </p:nvSpPr>
        <p:spPr>
          <a:xfrm>
            <a:off x="719138" y="1037441"/>
            <a:ext cx="5858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000" indent="-342000">
              <a:buAutoNum type="arabicPeriod"/>
            </a:pP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아래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QR 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이미지 스캔을 하면 통근버스 앱 다운로드를 위한 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App.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스토어로 이동 됩니다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</a:t>
            </a:r>
            <a:endParaRPr lang="ko-KR" altLang="en-US" sz="1050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15208AF-71F1-4CC0-8A8C-EB35B605A185}"/>
              </a:ext>
            </a:extLst>
          </p:cNvPr>
          <p:cNvSpPr/>
          <p:nvPr/>
        </p:nvSpPr>
        <p:spPr>
          <a:xfrm>
            <a:off x="719138" y="549275"/>
            <a:ext cx="3977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한국앤컴퍼니 셔틀버스 앱 다운로드 방법</a:t>
            </a:r>
            <a:endParaRPr lang="ko-KR" altLang="en-US" dirty="0"/>
          </a:p>
        </p:txBody>
      </p:sp>
      <p:sp>
        <p:nvSpPr>
          <p:cNvPr id="21" name="슬라이드 번호 개체 틀 20">
            <a:extLst>
              <a:ext uri="{FF2B5EF4-FFF2-40B4-BE49-F238E27FC236}">
                <a16:creationId xmlns:a16="http://schemas.microsoft.com/office/drawing/2014/main" id="{B78AEF87-06D9-4BBA-9A2F-CE74AA53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8CACC4D-AC61-4A96-B012-DC6A2D0AAF2E}"/>
              </a:ext>
            </a:extLst>
          </p:cNvPr>
          <p:cNvSpPr/>
          <p:nvPr/>
        </p:nvSpPr>
        <p:spPr>
          <a:xfrm>
            <a:off x="1664916" y="5911186"/>
            <a:ext cx="1618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&lt;ios </a:t>
            </a:r>
            <a:r>
              <a:rPr lang="ko-KR" altLang="en-US" sz="1000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앱 스토어</a:t>
            </a:r>
            <a:r>
              <a:rPr lang="en-US" altLang="ko-KR" sz="1000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&gt;</a:t>
            </a:r>
            <a:endParaRPr lang="ko-KR" altLang="en-US" sz="1000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8CBA407-1A36-40DE-9E19-C24607B476C0}"/>
              </a:ext>
            </a:extLst>
          </p:cNvPr>
          <p:cNvSpPr/>
          <p:nvPr/>
        </p:nvSpPr>
        <p:spPr>
          <a:xfrm>
            <a:off x="5344265" y="5911186"/>
            <a:ext cx="1618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&lt;Android </a:t>
            </a:r>
            <a:r>
              <a:rPr lang="ko-KR" altLang="en-US" sz="1000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앱 스토어</a:t>
            </a:r>
            <a:r>
              <a:rPr lang="en-US" altLang="ko-KR" sz="1000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&gt;</a:t>
            </a:r>
            <a:endParaRPr lang="ko-KR" altLang="en-US" sz="1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9F2ECF-E06C-9D0F-45D5-E08C23F5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05" y="1997105"/>
            <a:ext cx="1809750" cy="6381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BA6D656-35D1-875D-373A-EF7CF35E2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504" y="2001867"/>
            <a:ext cx="1771650" cy="6286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BF4C75A-2EA8-16F7-3F62-4E62B0913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994" y="3257647"/>
            <a:ext cx="1868442" cy="183781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415E7F8-F3E2-5592-CE45-23647D688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105" y="3249020"/>
            <a:ext cx="1868442" cy="182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9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BEC7CEA6-5C90-9A2B-AED1-49466A085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939" y="2149799"/>
            <a:ext cx="2170167" cy="4369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CA2B3E4-63ED-19E7-7CDB-1183ADECF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932" y="2164389"/>
            <a:ext cx="2162919" cy="4354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2EE89BC-911E-BD59-3800-77DF55A7A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592" y="2177597"/>
            <a:ext cx="2162919" cy="4354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D2C7DEB-62E9-991B-4F85-0C9547A1E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75" y="2163377"/>
            <a:ext cx="2172429" cy="4373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CF2364E8-3B14-4434-8CBA-46E1088BC092}"/>
              </a:ext>
            </a:extLst>
          </p:cNvPr>
          <p:cNvSpPr/>
          <p:nvPr/>
        </p:nvSpPr>
        <p:spPr>
          <a:xfrm>
            <a:off x="719138" y="925295"/>
            <a:ext cx="6778779" cy="1238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000" indent="-342000">
              <a:buAutoNum type="arabicPeriod"/>
            </a:pP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로그인 화면에서 ① 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[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회원가입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] 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터치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② 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[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회원유형에 따라 정규직 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or 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협력사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] 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터치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</a:t>
            </a:r>
            <a:b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</a:b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소속사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사번 등 개인정보 입력 후 ③ 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[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인증요청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]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을 터치하세요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 </a:t>
            </a:r>
            <a:r>
              <a:rPr lang="ko-KR" altLang="en-US" sz="1400" b="1">
                <a:solidFill>
                  <a:srgbClr val="F36C2E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이메일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로 </a:t>
            </a:r>
            <a:r>
              <a:rPr lang="ko-KR" altLang="en-US" sz="1400" b="1">
                <a:solidFill>
                  <a:srgbClr val="F36C2E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인증번호를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보내드립니다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이메일로 인증번호를 받았다면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인증번호를 입력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휴대폰 번호 입력 후 인증하여 ④</a:t>
            </a:r>
            <a:r>
              <a:rPr lang="en-US" altLang="ko-KR" sz="120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[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회원가입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]</a:t>
            </a:r>
            <a:b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</a:b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버튼을 터치하여 가입완료 하실 수 있습니다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ko-KR" altLang="en-US" sz="120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회원가입 완료 후 로그인 화면에서 </a:t>
            </a:r>
            <a:r>
              <a:rPr lang="ko-KR" altLang="en-US" sz="1400" b="1">
                <a:solidFill>
                  <a:srgbClr val="F36C2E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이메일주소</a:t>
            </a:r>
            <a:r>
              <a:rPr lang="ko-KR" altLang="en-US" sz="120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와 비밀번호 입력 후 로그인이 가능합니다</a:t>
            </a:r>
            <a:r>
              <a:rPr lang="en-US" altLang="ko-KR" sz="120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</a:t>
            </a:r>
            <a:b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</a:br>
            <a:endParaRPr lang="ko-KR" altLang="en-US" sz="1050" dirty="0"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15208AF-71F1-4CC0-8A8C-EB35B605A185}"/>
              </a:ext>
            </a:extLst>
          </p:cNvPr>
          <p:cNvSpPr/>
          <p:nvPr/>
        </p:nvSpPr>
        <p:spPr>
          <a:xfrm>
            <a:off x="719138" y="549275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회원가입 및 로그인</a:t>
            </a:r>
            <a:endParaRPr lang="ko-KR" altLang="en-US" dirty="0"/>
          </a:p>
        </p:txBody>
      </p:sp>
      <p:sp>
        <p:nvSpPr>
          <p:cNvPr id="21" name="슬라이드 번호 개체 틀 20">
            <a:extLst>
              <a:ext uri="{FF2B5EF4-FFF2-40B4-BE49-F238E27FC236}">
                <a16:creationId xmlns:a16="http://schemas.microsoft.com/office/drawing/2014/main" id="{B78AEF87-06D9-4BBA-9A2F-CE74AA53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987734-F1E3-E6CD-C0AE-FBB18EB712FE}"/>
              </a:ext>
            </a:extLst>
          </p:cNvPr>
          <p:cNvSpPr/>
          <p:nvPr/>
        </p:nvSpPr>
        <p:spPr>
          <a:xfrm>
            <a:off x="1915852" y="4236394"/>
            <a:ext cx="339634" cy="217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5B18B5F8-908E-448E-5EDA-DA9880F7BD6E}"/>
              </a:ext>
            </a:extLst>
          </p:cNvPr>
          <p:cNvSpPr/>
          <p:nvPr/>
        </p:nvSpPr>
        <p:spPr>
          <a:xfrm>
            <a:off x="1805016" y="4067155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+mj-ea"/>
                <a:ea typeface="+mj-ea"/>
              </a:rPr>
              <a:t>1</a:t>
            </a:r>
            <a:endParaRPr lang="ko-KR" altLang="en-US" sz="1000" b="1" dirty="0">
              <a:latin typeface="+mj-ea"/>
              <a:ea typeface="+mj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43E5394-6E80-8AA5-2190-F13633F6CC54}"/>
              </a:ext>
            </a:extLst>
          </p:cNvPr>
          <p:cNvSpPr/>
          <p:nvPr/>
        </p:nvSpPr>
        <p:spPr>
          <a:xfrm>
            <a:off x="2536243" y="3425611"/>
            <a:ext cx="1828801" cy="525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D84D313-8C5C-502B-7ACF-7E6668887B55}"/>
              </a:ext>
            </a:extLst>
          </p:cNvPr>
          <p:cNvSpPr/>
          <p:nvPr/>
        </p:nvSpPr>
        <p:spPr>
          <a:xfrm>
            <a:off x="4700669" y="5822945"/>
            <a:ext cx="2053816" cy="2976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46304DC-69B3-9DDD-A1A4-60A1C1F1396E}"/>
              </a:ext>
            </a:extLst>
          </p:cNvPr>
          <p:cNvSpPr/>
          <p:nvPr/>
        </p:nvSpPr>
        <p:spPr>
          <a:xfrm>
            <a:off x="3657677" y="3330725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+mj-ea"/>
                <a:ea typeface="+mj-ea"/>
              </a:rPr>
              <a:t>2</a:t>
            </a:r>
            <a:endParaRPr lang="ko-KR" altLang="en-US" sz="1000" b="1" dirty="0">
              <a:latin typeface="+mj-ea"/>
              <a:ea typeface="+mj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12927A0-68DB-8F97-95C4-1CC96AB3A8C0}"/>
              </a:ext>
            </a:extLst>
          </p:cNvPr>
          <p:cNvSpPr/>
          <p:nvPr/>
        </p:nvSpPr>
        <p:spPr>
          <a:xfrm>
            <a:off x="6276139" y="5670170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+mj-ea"/>
                <a:ea typeface="+mj-ea"/>
              </a:rPr>
              <a:t>3</a:t>
            </a:r>
            <a:endParaRPr lang="ko-KR" altLang="en-US" sz="1000" b="1" dirty="0">
              <a:latin typeface="+mj-ea"/>
              <a:ea typeface="+mj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4CA00CA-2D59-681B-24E2-C712CA32B5DE}"/>
              </a:ext>
            </a:extLst>
          </p:cNvPr>
          <p:cNvSpPr/>
          <p:nvPr/>
        </p:nvSpPr>
        <p:spPr>
          <a:xfrm>
            <a:off x="6952533" y="3550062"/>
            <a:ext cx="2053816" cy="2976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D553046-3F0A-3E50-3D63-2B012EECAD47}"/>
              </a:ext>
            </a:extLst>
          </p:cNvPr>
          <p:cNvSpPr/>
          <p:nvPr/>
        </p:nvSpPr>
        <p:spPr>
          <a:xfrm>
            <a:off x="6952533" y="4616862"/>
            <a:ext cx="2053816" cy="2976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32336C8-6AE2-B89C-0216-362CEB9A4B67}"/>
              </a:ext>
            </a:extLst>
          </p:cNvPr>
          <p:cNvSpPr/>
          <p:nvPr/>
        </p:nvSpPr>
        <p:spPr>
          <a:xfrm>
            <a:off x="6947498" y="6086123"/>
            <a:ext cx="2053816" cy="2976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73A4E945-B7B1-D316-42DC-9708BC50915B}"/>
              </a:ext>
            </a:extLst>
          </p:cNvPr>
          <p:cNvSpPr/>
          <p:nvPr/>
        </p:nvSpPr>
        <p:spPr>
          <a:xfrm>
            <a:off x="6838641" y="5902913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latin typeface="+mj-ea"/>
                <a:ea typeface="+mj-ea"/>
              </a:rPr>
              <a:t>4</a:t>
            </a:r>
            <a:endParaRPr lang="ko-KR" altLang="en-US" sz="1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4025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752F2AE8-D6F5-10B0-8F26-66F9CA755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334" y="2027502"/>
            <a:ext cx="2139754" cy="4307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D850F9F-8F11-E7A4-D51C-4874652C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01" y="2015871"/>
            <a:ext cx="1993686" cy="4464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859D7BD-4AA2-B84C-6486-783DFF40F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41" y="2024497"/>
            <a:ext cx="2075109" cy="4177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65995CF-5FEB-CFD3-2B64-640AAD226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158" y="2024497"/>
            <a:ext cx="2075108" cy="41776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CF2364E8-3B14-4434-8CBA-46E1088BC092}"/>
              </a:ext>
            </a:extLst>
          </p:cNvPr>
          <p:cNvSpPr/>
          <p:nvPr/>
        </p:nvSpPr>
        <p:spPr>
          <a:xfrm>
            <a:off x="719138" y="908050"/>
            <a:ext cx="662072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노선정보 화면에서 ① </a:t>
            </a:r>
            <a:r>
              <a:rPr lang="en-US" altLang="ko-KR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[</a:t>
            </a: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노선정보</a:t>
            </a:r>
            <a:r>
              <a:rPr lang="en-US" altLang="ko-KR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] </a:t>
            </a: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터치</a:t>
            </a:r>
            <a:r>
              <a:rPr lang="en-US" altLang="ko-KR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② </a:t>
            </a:r>
            <a:r>
              <a:rPr lang="ko-KR" altLang="en-US" sz="1400" b="1" dirty="0">
                <a:solidFill>
                  <a:srgbClr val="F36C2E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정류장명</a:t>
            </a: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또는 </a:t>
            </a:r>
            <a:r>
              <a:rPr lang="ko-KR" altLang="en-US" sz="1400" b="1">
                <a:solidFill>
                  <a:srgbClr val="F36C2E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노선명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으로 </a:t>
            </a: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노선을 </a:t>
            </a:r>
            <a:r>
              <a:rPr lang="ko-KR" altLang="en-US" sz="1200" dirty="0"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검색</a:t>
            </a: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할 수 있습니다</a:t>
            </a:r>
            <a:r>
              <a:rPr lang="en-US" altLang="ko-KR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노선검색 후 해당 ③ 노선의 상세페이지에서 정류장을 확인할 수 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있습니다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자주 이용하는 노선은 즐겨찾기 추가해주세요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 (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★ 마크 클릭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④ 실시간 위치는 정류장 간 버스 아이콘으로 확인이 가능합니다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</a:t>
            </a:r>
            <a:endParaRPr lang="en-US" altLang="ko-KR" sz="1200" dirty="0">
              <a:solidFill>
                <a:prstClr val="black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4DEA942-4883-4F8B-A020-BEC8434FE700}"/>
              </a:ext>
            </a:extLst>
          </p:cNvPr>
          <p:cNvSpPr/>
          <p:nvPr/>
        </p:nvSpPr>
        <p:spPr>
          <a:xfrm>
            <a:off x="719138" y="549275"/>
            <a:ext cx="448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노선 검색 </a:t>
            </a:r>
            <a:r>
              <a:rPr lang="ko-KR" altLang="en-US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및 즐겨찾기 추가 </a:t>
            </a:r>
            <a:r>
              <a:rPr lang="en-US" altLang="ko-KR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/ </a:t>
            </a:r>
            <a:r>
              <a:rPr lang="ko-KR" altLang="en-US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실시간위치 확인</a:t>
            </a:r>
            <a:endParaRPr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B4441EEC-604B-4965-BE0F-E2F013FFE2D2}"/>
              </a:ext>
            </a:extLst>
          </p:cNvPr>
          <p:cNvSpPr/>
          <p:nvPr/>
        </p:nvSpPr>
        <p:spPr>
          <a:xfrm>
            <a:off x="1231177" y="6314673"/>
            <a:ext cx="1618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&lt;</a:t>
            </a:r>
            <a:r>
              <a:rPr lang="ko-KR" altLang="en-US" sz="1000" dirty="0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노선정보 화면</a:t>
            </a:r>
            <a:r>
              <a:rPr lang="en-US" altLang="ko-KR" sz="1000" dirty="0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&gt;</a:t>
            </a:r>
            <a:endParaRPr lang="ko-KR" altLang="en-US" sz="100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DDF5B5-643B-4384-B594-19EE74DF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D612646-A4FF-4DFB-A723-A2A2E7AF7C59}"/>
              </a:ext>
            </a:extLst>
          </p:cNvPr>
          <p:cNvSpPr/>
          <p:nvPr/>
        </p:nvSpPr>
        <p:spPr>
          <a:xfrm>
            <a:off x="2403821" y="2299461"/>
            <a:ext cx="2056041" cy="217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6F3E32E2-AB0F-4CAE-BC41-3F9A8728A254}"/>
              </a:ext>
            </a:extLst>
          </p:cNvPr>
          <p:cNvSpPr/>
          <p:nvPr/>
        </p:nvSpPr>
        <p:spPr>
          <a:xfrm>
            <a:off x="2376911" y="2094944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+mj-ea"/>
                <a:ea typeface="+mj-ea"/>
              </a:rPr>
              <a:t>2</a:t>
            </a:r>
            <a:endParaRPr lang="ko-KR" altLang="en-US" sz="1000" b="1" dirty="0">
              <a:latin typeface="+mj-ea"/>
              <a:ea typeface="+mj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B537D8F-C36B-4485-A6A1-1B05E6A5BA2E}"/>
              </a:ext>
            </a:extLst>
          </p:cNvPr>
          <p:cNvSpPr/>
          <p:nvPr/>
        </p:nvSpPr>
        <p:spPr>
          <a:xfrm>
            <a:off x="4658265" y="3922602"/>
            <a:ext cx="1906437" cy="18484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713EE03-C21A-4C0A-9C01-F166217EB05D}"/>
              </a:ext>
            </a:extLst>
          </p:cNvPr>
          <p:cNvSpPr/>
          <p:nvPr/>
        </p:nvSpPr>
        <p:spPr>
          <a:xfrm>
            <a:off x="4532153" y="3704316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+mj-ea"/>
                <a:ea typeface="+mj-ea"/>
              </a:rPr>
              <a:t>3</a:t>
            </a:r>
            <a:endParaRPr lang="ko-KR" altLang="en-US" sz="1000" b="1" dirty="0">
              <a:latin typeface="+mj-ea"/>
              <a:ea typeface="+mj-ea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2CE586E8-797A-39CE-EED7-E3D4F6E81334}"/>
              </a:ext>
            </a:extLst>
          </p:cNvPr>
          <p:cNvSpPr/>
          <p:nvPr/>
        </p:nvSpPr>
        <p:spPr>
          <a:xfrm>
            <a:off x="6689002" y="3513398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latin typeface="+mj-ea"/>
                <a:ea typeface="+mj-ea"/>
              </a:rPr>
              <a:t>4</a:t>
            </a:r>
            <a:endParaRPr lang="ko-KR" altLang="en-US" sz="1000" b="1" dirty="0">
              <a:latin typeface="+mj-ea"/>
              <a:ea typeface="+mj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5D34DE9A-49BB-4B80-8F18-5CDC03F73963}"/>
              </a:ext>
            </a:extLst>
          </p:cNvPr>
          <p:cNvSpPr/>
          <p:nvPr/>
        </p:nvSpPr>
        <p:spPr>
          <a:xfrm>
            <a:off x="1584996" y="4681601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+mj-ea"/>
                <a:ea typeface="+mj-ea"/>
              </a:rPr>
              <a:t>1</a:t>
            </a:r>
            <a:endParaRPr lang="ko-KR" altLang="en-US" sz="1000" b="1" dirty="0">
              <a:latin typeface="+mj-ea"/>
              <a:ea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12C93C0-84CD-E24E-0AAB-7782109A1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048" y="2454748"/>
            <a:ext cx="1365552" cy="37325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F4976C0-D450-69D6-7BDE-8C545C9F71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9711" y="3771076"/>
            <a:ext cx="237576" cy="19661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1EE471F-94C3-36ED-4B9F-5559343378CB}"/>
              </a:ext>
            </a:extLst>
          </p:cNvPr>
          <p:cNvSpPr/>
          <p:nvPr/>
        </p:nvSpPr>
        <p:spPr>
          <a:xfrm>
            <a:off x="6824081" y="3737624"/>
            <a:ext cx="217714" cy="2645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32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D683B48-974B-C97E-39A0-812430905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824" y="1980169"/>
            <a:ext cx="2245738" cy="4521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F5A5212-B27D-B569-A57D-C8406859E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556" y="2002470"/>
            <a:ext cx="2245738" cy="45211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CF2364E8-3B14-4434-8CBA-46E1088BC092}"/>
              </a:ext>
            </a:extLst>
          </p:cNvPr>
          <p:cNvSpPr/>
          <p:nvPr/>
        </p:nvSpPr>
        <p:spPr>
          <a:xfrm>
            <a:off x="719138" y="908050"/>
            <a:ext cx="751199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버스 탑승 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시 ① 우측 하단부 모바일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ID 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터치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</a:t>
            </a:r>
            <a:r>
              <a:rPr lang="en-US" altLang="ko-KR" sz="1400" b="1" dirty="0">
                <a:solidFill>
                  <a:srgbClr val="F36C2E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QR</a:t>
            </a:r>
            <a:r>
              <a:rPr lang="ko-KR" altLang="en-US" sz="1400" b="1" dirty="0">
                <a:solidFill>
                  <a:srgbClr val="F36C2E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패스</a:t>
            </a: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를 버스에 설치된 </a:t>
            </a:r>
            <a:r>
              <a:rPr lang="ko-KR" altLang="en-US" sz="1400" b="1" dirty="0">
                <a:solidFill>
                  <a:srgbClr val="F36C2E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태블릿</a:t>
            </a:r>
            <a:r>
              <a:rPr lang="en-US" altLang="ko-KR" sz="1400" b="1" dirty="0">
                <a:solidFill>
                  <a:srgbClr val="F36C2E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PC</a:t>
            </a: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에 </a:t>
            </a:r>
            <a:r>
              <a:rPr lang="ko-KR" altLang="en-US" sz="1400" b="1" dirty="0">
                <a:solidFill>
                  <a:srgbClr val="F36C2E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스캐닝</a:t>
            </a: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해주세요</a:t>
            </a:r>
            <a:endParaRPr lang="en-US" altLang="ko-KR" sz="1200" dirty="0">
              <a:solidFill>
                <a:prstClr val="black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탑승 후에는 ② </a:t>
            </a:r>
            <a:r>
              <a:rPr lang="en-US" altLang="ko-KR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[</a:t>
            </a: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서비스를 평가해주세요</a:t>
            </a:r>
            <a:r>
              <a:rPr lang="en-US" altLang="ko-KR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!] </a:t>
            </a:r>
            <a:r>
              <a:rPr lang="ko-KR" altLang="en-US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터치 시 평가 및 탑승후기 등 설문조사에 참여할 수 있습니다</a:t>
            </a:r>
            <a:r>
              <a:rPr lang="en-US" altLang="ko-KR" sz="12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</a:t>
            </a:r>
            <a:br>
              <a:rPr lang="en-US" altLang="ko-KR" sz="13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</a:br>
            <a:br>
              <a:rPr lang="en-US" altLang="ko-KR" sz="11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</a:br>
            <a:r>
              <a:rPr lang="en-US" altLang="ko-KR" sz="11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※ </a:t>
            </a:r>
            <a:r>
              <a:rPr lang="ko-KR" altLang="en-US" sz="11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의견은 익명석이 보장되며</a:t>
            </a:r>
            <a:r>
              <a:rPr lang="en-US" altLang="ko-KR" sz="11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</a:t>
            </a:r>
            <a:r>
              <a:rPr lang="ko-KR" altLang="en-US" sz="11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서비스 개선을 위한 참고용으로만 사용됩니다</a:t>
            </a:r>
            <a:r>
              <a:rPr lang="en-US" altLang="ko-KR" sz="11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</a:t>
            </a:r>
            <a:br>
              <a:rPr lang="en-US" altLang="ko-KR" sz="11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</a:br>
            <a:r>
              <a:rPr lang="en-US" altLang="ko-KR" sz="11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※ </a:t>
            </a:r>
            <a:r>
              <a:rPr lang="ko-KR" altLang="en-US" sz="11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설문조사 결과는 직접 탑승 노선에 대한 평가로 분류되며</a:t>
            </a:r>
            <a:r>
              <a:rPr lang="en-US" altLang="ko-KR" sz="11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정확한 집계를 위해 탑승확인 후 </a:t>
            </a:r>
            <a:r>
              <a:rPr lang="en-US" altLang="ko-KR" sz="11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3</a:t>
            </a:r>
            <a:r>
              <a:rPr lang="ko-KR" altLang="en-US" sz="11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시간 이내 평가만 반영됩니다</a:t>
            </a:r>
            <a:r>
              <a:rPr lang="en-US" altLang="ko-KR" sz="1100" dirty="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4DEA942-4883-4F8B-A020-BEC8434FE700}"/>
              </a:ext>
            </a:extLst>
          </p:cNvPr>
          <p:cNvSpPr/>
          <p:nvPr/>
        </p:nvSpPr>
        <p:spPr>
          <a:xfrm>
            <a:off x="719138" y="549275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차량 탑승 및 서비스 평가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DE4392C-762B-461F-8700-315A8DD8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FA077B6-9731-49A1-907D-200A51CD51FE}"/>
              </a:ext>
            </a:extLst>
          </p:cNvPr>
          <p:cNvSpPr/>
          <p:nvPr/>
        </p:nvSpPr>
        <p:spPr>
          <a:xfrm>
            <a:off x="3433315" y="2013291"/>
            <a:ext cx="309057" cy="2845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4D748F6-CB29-4F1F-9B3D-2302ADD9783A}"/>
              </a:ext>
            </a:extLst>
          </p:cNvPr>
          <p:cNvSpPr/>
          <p:nvPr/>
        </p:nvSpPr>
        <p:spPr>
          <a:xfrm>
            <a:off x="3215602" y="1871312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+mj-ea"/>
                <a:ea typeface="+mj-ea"/>
              </a:rPr>
              <a:t>1</a:t>
            </a:r>
            <a:endParaRPr lang="ko-KR" altLang="en-US" sz="1000" b="1" dirty="0">
              <a:latin typeface="+mj-ea"/>
              <a:ea typeface="+mj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85893BE-948A-4AAE-9689-DD1471FF35EB}"/>
              </a:ext>
            </a:extLst>
          </p:cNvPr>
          <p:cNvSpPr/>
          <p:nvPr/>
        </p:nvSpPr>
        <p:spPr>
          <a:xfrm>
            <a:off x="4856672" y="6101936"/>
            <a:ext cx="2070339" cy="359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5FBF1C31-14A5-4975-B068-E91F74241972}"/>
              </a:ext>
            </a:extLst>
          </p:cNvPr>
          <p:cNvSpPr/>
          <p:nvPr/>
        </p:nvSpPr>
        <p:spPr>
          <a:xfrm>
            <a:off x="4770765" y="5884223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latin typeface="+mj-ea"/>
                <a:ea typeface="+mj-ea"/>
              </a:rPr>
              <a:t>2</a:t>
            </a:r>
            <a:endParaRPr lang="ko-KR" altLang="en-US" sz="1000" b="1">
              <a:latin typeface="+mj-ea"/>
              <a:ea typeface="+mj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9851E40-5D52-844E-E098-F079D82B1D33}"/>
              </a:ext>
            </a:extLst>
          </p:cNvPr>
          <p:cNvSpPr/>
          <p:nvPr/>
        </p:nvSpPr>
        <p:spPr>
          <a:xfrm>
            <a:off x="5232700" y="3410113"/>
            <a:ext cx="1323375" cy="1343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8BEDD68-62A1-0262-ABCE-DFC5AF416A4B}"/>
              </a:ext>
            </a:extLst>
          </p:cNvPr>
          <p:cNvSpPr/>
          <p:nvPr/>
        </p:nvSpPr>
        <p:spPr>
          <a:xfrm>
            <a:off x="5108466" y="3254416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+mj-ea"/>
                <a:ea typeface="+mj-ea"/>
              </a:rPr>
              <a:t>1</a:t>
            </a:r>
            <a:endParaRPr lang="ko-KR" altLang="en-US" sz="1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053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D8DDB0BA-83EC-C597-464E-30CC68C22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272" y="1948806"/>
            <a:ext cx="2233822" cy="4497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907D581-B431-247E-F323-C41034B8B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064" y="1959320"/>
            <a:ext cx="2233822" cy="4497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BDBC49B-693B-62D8-010C-C4FE961F9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04" y="1959321"/>
            <a:ext cx="2245738" cy="45211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04DEA942-4883-4F8B-A020-BEC8434FE700}"/>
              </a:ext>
            </a:extLst>
          </p:cNvPr>
          <p:cNvSpPr/>
          <p:nvPr/>
        </p:nvSpPr>
        <p:spPr>
          <a:xfrm>
            <a:off x="719138" y="549275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prstClr val="black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Q&amp;A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F2364E8-3B14-4434-8CBA-46E1088BC092}"/>
              </a:ext>
            </a:extLst>
          </p:cNvPr>
          <p:cNvSpPr/>
          <p:nvPr/>
        </p:nvSpPr>
        <p:spPr>
          <a:xfrm>
            <a:off x="719138" y="933928"/>
            <a:ext cx="5000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앱 우측상단의 ① 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       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터치 시 챗봇으로 연결이 됩니다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회원가입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, </a:t>
            </a: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노선정보 등 자주 문의하시는 내용 확인이 가능합니다</a:t>
            </a:r>
            <a:r>
              <a:rPr lang="en-US" altLang="ko-KR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200">
                <a:solidFill>
                  <a:prstClr val="black"/>
                </a:solidFill>
                <a:latin typeface="뫼비우스 Regular" panose="02000700060000000000" pitchFamily="2" charset="-127"/>
                <a:ea typeface="뫼비우스 Regular" panose="02000700060000000000" pitchFamily="2" charset="-127"/>
              </a:rPr>
              <a:t>추가적인 문의사항이 있으실 경우 ② 상담사 바로 연결하기를 터치하세요</a:t>
            </a:r>
            <a:endParaRPr lang="en-US" altLang="ko-KR" sz="1200" dirty="0">
              <a:solidFill>
                <a:prstClr val="black"/>
              </a:solidFill>
              <a:latin typeface="뫼비우스 Regular" panose="02000700060000000000" pitchFamily="2" charset="-127"/>
              <a:ea typeface="뫼비우스 Regular" panose="02000700060000000000" pitchFamily="2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E6486B1-36CD-45E1-A2A3-2E5F06E22100}"/>
              </a:ext>
            </a:extLst>
          </p:cNvPr>
          <p:cNvSpPr/>
          <p:nvPr/>
        </p:nvSpPr>
        <p:spPr>
          <a:xfrm>
            <a:off x="5926176" y="5382884"/>
            <a:ext cx="1347650" cy="388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E8E8D0C-5FAC-4EBE-997E-57B5E7F7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1D4-CBFD-4012-AC44-0083BAF7ED29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7DE3308-57E4-48ED-9891-F7644F265E52}"/>
              </a:ext>
            </a:extLst>
          </p:cNvPr>
          <p:cNvSpPr/>
          <p:nvPr/>
        </p:nvSpPr>
        <p:spPr>
          <a:xfrm>
            <a:off x="2716125" y="1959322"/>
            <a:ext cx="274417" cy="274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1548822B-A737-478E-84D4-B087595C5F3B}"/>
              </a:ext>
            </a:extLst>
          </p:cNvPr>
          <p:cNvSpPr/>
          <p:nvPr/>
        </p:nvSpPr>
        <p:spPr>
          <a:xfrm>
            <a:off x="2590016" y="1781448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latin typeface="+mj-ea"/>
                <a:ea typeface="+mj-ea"/>
              </a:rPr>
              <a:t>1</a:t>
            </a:r>
            <a:endParaRPr lang="ko-KR" altLang="en-US" sz="1000" b="1"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14CA0EC-3365-D546-0754-E2F58E458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824" y="930344"/>
            <a:ext cx="257175" cy="257175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E3891C79-6048-4405-829F-0A65B50AC258}"/>
              </a:ext>
            </a:extLst>
          </p:cNvPr>
          <p:cNvSpPr/>
          <p:nvPr/>
        </p:nvSpPr>
        <p:spPr>
          <a:xfrm>
            <a:off x="5756937" y="5239515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latin typeface="+mj-ea"/>
                <a:ea typeface="+mj-ea"/>
              </a:rPr>
              <a:t>2</a:t>
            </a:r>
            <a:endParaRPr lang="ko-KR" altLang="en-US" sz="1000" b="1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189474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CB56ECD2CF79A4B9EFC170D612817B6" ma:contentTypeVersion="10" ma:contentTypeDescription="새 문서를 만듭니다." ma:contentTypeScope="" ma:versionID="252c98d806f71ed446f1080810959ef8">
  <xsd:schema xmlns:xsd="http://www.w3.org/2001/XMLSchema" xmlns:xs="http://www.w3.org/2001/XMLSchema" xmlns:p="http://schemas.microsoft.com/office/2006/metadata/properties" xmlns:ns2="52c95d07-2dc3-4585-b8cd-282606c89f01" xmlns:ns3="6db90c7e-f498-490a-9541-4d3983b78e35" targetNamespace="http://schemas.microsoft.com/office/2006/metadata/properties" ma:root="true" ma:fieldsID="3942f7ff0e099e4a404f12b616676b16" ns2:_="" ns3:_="">
    <xsd:import namespace="52c95d07-2dc3-4585-b8cd-282606c89f01"/>
    <xsd:import namespace="6db90c7e-f498-490a-9541-4d3983b78e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95d07-2dc3-4585-b8cd-282606c89f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90c7e-f498-490a-9541-4d3983b78e3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9711AC-8590-41E2-A7A2-38EF0256F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95d07-2dc3-4585-b8cd-282606c89f01"/>
    <ds:schemaRef ds:uri="6db90c7e-f498-490a-9541-4d3983b78e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D45C3B-72BD-43C8-9E38-45C6D21C9051}">
  <ds:schemaRefs>
    <ds:schemaRef ds:uri="http://schemas.microsoft.com/office/2006/metadata/properties"/>
    <ds:schemaRef ds:uri="http://schemas.microsoft.com/office/2006/documentManagement/types"/>
    <ds:schemaRef ds:uri="52c95d07-2dc3-4585-b8cd-282606c89f01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6db90c7e-f498-490a-9541-4d3983b78e3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91DD21-8F23-417B-8A7C-E1CA95DC4A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331</Words>
  <Application>Microsoft Office PowerPoint</Application>
  <PresentationFormat>화면 슬라이드 쇼(4:3)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맑은 고딕</vt:lpstr>
      <vt:lpstr>뫼비우스 Bold</vt:lpstr>
      <vt:lpstr>뫼비우스 Regular</vt:lpstr>
      <vt:lpstr>Arial</vt:lpstr>
      <vt:lpstr>Calibri</vt:lpstr>
      <vt:lpstr>Calibri Light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조용웅</dc:creator>
  <cp:lastModifiedBy>박 종현</cp:lastModifiedBy>
  <cp:revision>94</cp:revision>
  <cp:lastPrinted>2018-10-07T12:06:45Z</cp:lastPrinted>
  <dcterms:created xsi:type="dcterms:W3CDTF">2018-10-07T08:25:06Z</dcterms:created>
  <dcterms:modified xsi:type="dcterms:W3CDTF">2023-12-26T04:25:57Z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0x010100ECB56ECD2CF79A4B9EFC170D612817B6</vt:lpwstr>
  </property>
</Properties>
</file>